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08" r:id="rId1"/>
    <p:sldMasterId id="2147484343" r:id="rId2"/>
  </p:sldMasterIdLst>
  <p:sldIdLst>
    <p:sldId id="256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9" r:id="rId15"/>
    <p:sldId id="269" r:id="rId16"/>
    <p:sldId id="28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9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3AEDFA-F125-4C5C-82E4-4844E9FAB7CA}" v="5185" dt="2018-05-11T16:58:49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88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9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1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543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2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42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6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91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941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FE34B-B85F-4EE3-893E-00CCB168C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7C658-8056-454C-AD8B-EB4100B89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96E3B-3664-4CCD-9409-17FEEBF8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165B0-C276-4E7E-AF38-4141D25DF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910DA-9211-4709-9483-C2728524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081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83BF-F2C8-43A7-8E9C-028694FB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1AF1F-902D-4DFF-A1A6-52F338ACF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4C17B-4FE0-4E30-99E2-63713616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38CF0-76E5-458E-960E-3B8CBEA9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6B892-1BC0-4ACB-BE8A-A94A78AB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3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17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C6DA-D91F-497B-9A1D-A77FDB90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B15BD6-C44A-4F87-979B-33EDD1821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3FE59-0AFB-41AE-B2CF-BFCACA6B6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AB0C8-79AD-4B31-8840-421E977A1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66FFF-7A15-43F4-B235-3D5B6FC0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59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AC73-B2A1-4BB4-90D0-38E64D45E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6228-D89B-4D9F-88FA-20CA6ED08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84C06A-9FFD-470A-8388-80DE4796B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FD63D-AF07-41F8-A875-F431E6CF6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0DEF9-3C89-435A-9EDE-5B58864B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CE02F-1A31-4CCC-B740-DC71C092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1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AB54-7864-4243-A67F-DE1A8ABA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485F1-4F9D-489D-8BA7-001F3B19B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EDBAE-82F4-44AC-AA65-7D10E9409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FAC09-147B-43B5-821B-A2FE88A6A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16A70-4D14-4DC6-8317-4966FB369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EF5B40-D15B-4B8A-94C8-21ECE437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05BC5F-90A7-4DA7-A666-1628B9C7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8950C8-9CFA-4AEB-8004-48E69D42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20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B9C4-1BB4-472D-8131-54C22E0F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B7F3F-AFC1-45C4-B4A0-348B2E2F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93B42-DBA2-47A5-9F1C-657661579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D921-DDE5-48F2-82B8-654DBE5C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5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4AE168-E7C7-47CF-8E45-FD548B75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607BE-79D8-41E4-A9CC-819C167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C52D6-DA48-429B-8707-DCE33661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646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6949-7077-4418-BACE-9FA72C19D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B291-45E8-4BD3-9B67-B76D7A9C6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DBA5F-B8E6-429F-B57F-0CB43F918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7B32C-3B9F-440A-8B4C-05CF5222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29E1A-6B6C-44B4-85D7-F076240E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F5E07A-BD6E-43D6-BA4E-913B04B05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59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91C2F-DDB2-4B5B-A705-79610601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65FD2-04B3-4D4E-B98C-F8691EB32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347A22-883C-4553-B78C-426E1B5F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5EA2C-5BB8-45C2-9E4E-76ECCC25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807DD-54F2-45D3-942C-21BA843C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400A7-35E4-48B4-AAB1-6566EBB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56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1EE0-EFEA-4766-8AFB-66635E76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72DB1-0C2C-4D64-BF79-84530038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97875-982F-4960-BB2A-0F42ED29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5DC65-10A6-4B0A-9390-93F163B5E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41E93-646A-469E-B81F-5B9CDB05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8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2C8BE1-127E-4957-A13A-529C8E240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74E45-60E4-45B6-AAC3-787AB6F95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97A3-66F8-4F32-9083-295DC8FE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60B7-231D-4C9A-A651-3D31D95F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EEFA0-B5B7-4AA7-A24B-70DA04B2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87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4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4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8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07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1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0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1532F-64E2-4270-A8AB-9370F952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F1C8E-F61B-4903-B9D7-F15EA25C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A2EF-C1BA-452B-9652-F12BC753F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01F2-60CE-4F9A-B354-2AA525324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23D8-F3E4-495A-9E67-F7EAF1665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7D3C64-93CC-44CB-A946-ED55732BF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6447" y="5367739"/>
            <a:ext cx="3745947" cy="1239894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Presented by Andrea David</a:t>
            </a:r>
            <a:endParaRPr lang="en-US" sz="2300" dirty="0">
              <a:solidFill>
                <a:schemeClr val="tx1"/>
              </a:solidFill>
              <a:latin typeface="Calisto MT" panose="02040603050505030304" pitchFamily="18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554D3F48-80A9-4578-B6DF-29438904B32E}"/>
              </a:ext>
            </a:extLst>
          </p:cNvPr>
          <p:cNvSpPr txBox="1">
            <a:spLocks/>
          </p:cNvSpPr>
          <p:nvPr/>
        </p:nvSpPr>
        <p:spPr>
          <a:xfrm>
            <a:off x="2994772" y="3696206"/>
            <a:ext cx="7407469" cy="12398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Authors: </a:t>
            </a:r>
            <a:r>
              <a:rPr lang="en-US" sz="2300" dirty="0" err="1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Seongmin</a:t>
            </a:r>
            <a:r>
              <a:rPr lang="en-US" sz="2300" dirty="0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 Ham, </a:t>
            </a:r>
            <a:r>
              <a:rPr lang="en-US" sz="2300" dirty="0" err="1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Jihyung</a:t>
            </a:r>
            <a:r>
              <a:rPr lang="en-US" sz="2300" dirty="0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 Lee, </a:t>
            </a:r>
            <a:r>
              <a:rPr lang="en-US" sz="2300" dirty="0" err="1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Kyunghan</a:t>
            </a:r>
            <a:r>
              <a:rPr lang="en-US" sz="2300" dirty="0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 Lee</a:t>
            </a:r>
          </a:p>
          <a:p>
            <a:r>
              <a:rPr lang="en-US" sz="2300" dirty="0">
                <a:solidFill>
                  <a:schemeClr val="tx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School of ECE, UNIST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0F33FC7C-0FA3-44E9-865C-62038D9E201F}"/>
              </a:ext>
            </a:extLst>
          </p:cNvPr>
          <p:cNvSpPr txBox="1">
            <a:spLocks/>
          </p:cNvSpPr>
          <p:nvPr/>
        </p:nvSpPr>
        <p:spPr>
          <a:xfrm>
            <a:off x="2228382" y="1804838"/>
            <a:ext cx="9318159" cy="12398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400" dirty="0">
                <a:solidFill>
                  <a:schemeClr val="bg1"/>
                </a:solidFill>
                <a:latin typeface="Calisto MT" panose="02040603050505030304" pitchFamily="18" charset="0"/>
                <a:ea typeface="Adobe Myungjo Std M" panose="02020600000000000000" pitchFamily="18" charset="-128"/>
              </a:rPr>
              <a:t>QuickTalk: An Association-Free Communication Method for IoT Devices in Proximity</a:t>
            </a:r>
          </a:p>
        </p:txBody>
      </p:sp>
    </p:spTree>
    <p:extLst>
      <p:ext uri="{BB962C8B-B14F-4D97-AF65-F5344CB8AC3E}">
        <p14:creationId xmlns:p14="http://schemas.microsoft.com/office/powerpoint/2010/main" val="449060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7DBEE-601B-4172-884B-F7E69D1F7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QuickTalk Workflow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65851C-09F2-46AD-8340-65ACFFBF0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135" y="1644977"/>
            <a:ext cx="8291236" cy="453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FDD0A-4A04-41FC-93AC-F8A82EFE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B038-F5A5-496A-BD6B-6DF43A8C4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Pinpointing ability of IR signal in real IoT environments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Reachable distance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Angle for pinpointing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Information bits (length, type, channel coding)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Implementation of WiFi communication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Association-free WiFi </a:t>
            </a:r>
            <a:r>
              <a:rPr lang="en-US" dirty="0" err="1"/>
              <a:t>comuncation</a:t>
            </a:r>
            <a:endParaRPr lang="en-US" dirty="0"/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No authentication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Security protection?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0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EBC4-C390-4131-84F9-191DE417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Methods (IR Pinpointing)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F327E-ECBC-4AAA-BD22-E0B050AA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Identify IoT device to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Trigger WiFi interface for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633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01E1-2141-47FB-B29E-F89D51C5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0F65C0-3010-4590-8CFD-F47D88468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165" y="1730045"/>
            <a:ext cx="7772917" cy="50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7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7BEA9-7E65-4463-A927-4702010E5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Methods (</a:t>
            </a:r>
            <a:r>
              <a:rPr lang="en-US" dirty="0" err="1"/>
              <a:t>WiFi</a:t>
            </a:r>
            <a:r>
              <a:rPr lang="en-US" dirty="0"/>
              <a:t> Communication)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E39A5-122E-4351-A551-4F0B231A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Fake power save poll (802.11 standard)</a:t>
            </a:r>
          </a:p>
          <a:p>
            <a:r>
              <a:rPr lang="en-US" dirty="0"/>
              <a:t>Packet broadcast, monitoring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9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B5FD-9B15-4427-8E7A-2857A021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E6ABC7-C9DF-4702-B011-E25BE7193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00487"/>
            <a:ext cx="5344998" cy="21024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9B1C7-3D27-4563-9CD7-1614AD7F6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771" y="2208992"/>
            <a:ext cx="6071244" cy="442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92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5B18-77E9-45A4-8CE8-59DE8B60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User Device Implementation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2E0089-D674-4C17-B2E3-BE232D28C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User interface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IR and WiFi Services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399C52-39BE-4CFE-A237-57CC4F27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80" y="192968"/>
            <a:ext cx="4663440" cy="65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15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5537-0978-410D-8150-FBCB7DFF0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8BA7-616F-4E1F-AE62-949FB97B9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 signal emits encryption key from user device</a:t>
            </a:r>
          </a:p>
          <a:p>
            <a:r>
              <a:rPr lang="en-US" dirty="0"/>
              <a:t>IoT device authenticates key and ID</a:t>
            </a:r>
          </a:p>
          <a:p>
            <a:endParaRPr lang="en-US" dirty="0"/>
          </a:p>
          <a:p>
            <a:r>
              <a:rPr lang="en-US" dirty="0"/>
              <a:t>Elliptic Curve Menezes-Vanstone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9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7D2F-9611-4909-865B-E97A1C44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768B72-1ABE-44A6-B9F0-30417AF2E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37224"/>
            <a:ext cx="10515600" cy="41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02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AB3A-B78E-464D-8F5D-6CE51CF4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Delay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E0117A-247C-405E-BA58-886E86127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080" y="2407920"/>
            <a:ext cx="10515600" cy="25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1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DBE5-A542-4118-9E78-87F1E9E1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IoT Device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ABF64-D2F7-4400-B7D3-D24B59DB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 processing service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IR and WiFi sensors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4B574-6100-441E-B303-DBB609D7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278" y="137160"/>
            <a:ext cx="5361722" cy="67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FE767F-9AAB-4AD9-9EC9-91B80F170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0640" y="128200"/>
            <a:ext cx="7260345" cy="64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74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6BE92-648C-4F29-A568-413AB2A0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Coexistence with Ongoing Sessions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AB85C2-EC87-48B6-9422-9497B41AE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812" y="2204721"/>
            <a:ext cx="8706236" cy="31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5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C200-739E-4A00-BCCE-F7EE15A0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46D1D-CE12-447C-A4F9-A38A36D38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Visitor, naming, distance problem</a:t>
            </a:r>
          </a:p>
          <a:p>
            <a:r>
              <a:rPr lang="en-US" dirty="0"/>
              <a:t>Intuitive</a:t>
            </a:r>
          </a:p>
          <a:p>
            <a:r>
              <a:rPr lang="en-US" dirty="0"/>
              <a:t>Pinpointed communications for IoT devices</a:t>
            </a:r>
          </a:p>
        </p:txBody>
      </p:sp>
    </p:spTree>
    <p:extLst>
      <p:ext uri="{BB962C8B-B14F-4D97-AF65-F5344CB8AC3E}">
        <p14:creationId xmlns:p14="http://schemas.microsoft.com/office/powerpoint/2010/main" val="35173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7ABD-DD4C-4F51-83E0-8FA224CF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latin typeface="Trebuchet MS" panose="020B0603020202020204" pitchFamily="34" charset="0"/>
              </a:rPr>
              <a:t>Overview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75A71-A0FF-4D1F-AB0B-FCE718814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Proposed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10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68D8-2E24-49D5-825C-E2096174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ebuchet MS" panose="020B0603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93EE-573F-4E53-A29B-E76CDF1C3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devices are generally straightforward to use</a:t>
            </a:r>
          </a:p>
          <a:p>
            <a:r>
              <a:rPr lang="en-US" dirty="0"/>
              <a:t>There are some cases where usability is poor</a:t>
            </a:r>
          </a:p>
          <a:p>
            <a:pPr marL="914400" lvl="1" indent="-457200">
              <a:buAutoNum type="alphaLcParenR"/>
            </a:pPr>
            <a:r>
              <a:rPr lang="en-US" b="1" dirty="0"/>
              <a:t>Visitor problem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dirty="0"/>
              <a:t>Alice visits her parent’s house and can’t change the settings on the IoT thermal controller</a:t>
            </a:r>
          </a:p>
          <a:p>
            <a:pPr marL="914400" lvl="1" indent="-457200">
              <a:buAutoNum type="alphaLcParenR"/>
            </a:pPr>
            <a:r>
              <a:rPr lang="en-US" b="1" dirty="0"/>
              <a:t>Naming problem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dirty="0"/>
              <a:t>Bob wants to individually configure the many window shades in his office</a:t>
            </a:r>
          </a:p>
          <a:p>
            <a:pPr marL="914400" lvl="1" indent="-457200">
              <a:buAutoNum type="alphaLcParenR"/>
            </a:pPr>
            <a:r>
              <a:rPr lang="en-US" b="1" dirty="0"/>
              <a:t>Range problem</a:t>
            </a:r>
          </a:p>
          <a:p>
            <a:pPr lvl="2">
              <a:buFont typeface="Calibri" panose="020F0502020204030204" pitchFamily="34" charset="0"/>
              <a:buChar char="–"/>
            </a:pPr>
            <a:r>
              <a:rPr lang="en-US" dirty="0"/>
              <a:t>Charlie wants to publicize information to the passing-by users</a:t>
            </a:r>
          </a:p>
          <a:p>
            <a:pPr lvl="2">
              <a:buFont typeface="Calibri" panose="020F0502020204030204" pitchFamily="34" charset="0"/>
              <a:buChar char="–"/>
            </a:pPr>
            <a:endParaRPr lang="en-US" dirty="0"/>
          </a:p>
          <a:p>
            <a:pPr marL="0" indent="0">
              <a:buNone/>
            </a:pPr>
            <a:r>
              <a:rPr lang="en-US" sz="2700" dirty="0">
                <a:solidFill>
                  <a:srgbClr val="C00000"/>
                </a:solidFill>
              </a:rPr>
              <a:t>Solution: </a:t>
            </a:r>
            <a:r>
              <a:rPr lang="en-US" sz="2700" dirty="0"/>
              <a:t>QuickTalk</a:t>
            </a:r>
          </a:p>
        </p:txBody>
      </p:sp>
    </p:spTree>
    <p:extLst>
      <p:ext uri="{BB962C8B-B14F-4D97-AF65-F5344CB8AC3E}">
        <p14:creationId xmlns:p14="http://schemas.microsoft.com/office/powerpoint/2010/main" val="5657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E120-DA98-4E66-9622-AC45E98E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21DF-DBDF-454E-B11D-976045CD7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Association-free communication </a:t>
            </a:r>
          </a:p>
          <a:p>
            <a:r>
              <a:rPr lang="en-US" dirty="0"/>
              <a:t>Combines IR signal emission and WiFi overhearing</a:t>
            </a:r>
          </a:p>
          <a:p>
            <a:r>
              <a:rPr lang="en-US" dirty="0"/>
              <a:t>User device uses IR to pinpoint and ask the device for its ID</a:t>
            </a:r>
          </a:p>
          <a:p>
            <a:pPr lvl="1"/>
            <a:r>
              <a:rPr lang="en-US" dirty="0"/>
              <a:t>e.g., WiFi MAC address</a:t>
            </a:r>
          </a:p>
          <a:p>
            <a:endParaRPr lang="en-US" dirty="0"/>
          </a:p>
          <a:p>
            <a:r>
              <a:rPr lang="en-US" b="1" dirty="0"/>
              <a:t>How to pinpoint a device in proximity?</a:t>
            </a:r>
          </a:p>
          <a:p>
            <a:r>
              <a:rPr lang="en-US" b="1" dirty="0"/>
              <a:t>How to set up a communication channel without an association process?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9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2529-D119-45BE-A1EC-DB2A1D96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E9EE-D1E5-4432-BA25-1D4BBF314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Network Architecture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Control Interface</a:t>
            </a:r>
          </a:p>
        </p:txBody>
      </p:sp>
    </p:spTree>
    <p:extLst>
      <p:ext uri="{BB962C8B-B14F-4D97-AF65-F5344CB8AC3E}">
        <p14:creationId xmlns:p14="http://schemas.microsoft.com/office/powerpoint/2010/main" val="324290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6865B-D3D7-4DFD-9D95-531751AF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D8F4-585B-4A9E-8174-09670EFE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6551"/>
          </a:xfrm>
        </p:spPr>
        <p:txBody>
          <a:bodyPr>
            <a:normAutofit/>
          </a:bodyPr>
          <a:lstStyle/>
          <a:p>
            <a:r>
              <a:rPr lang="en-US" dirty="0"/>
              <a:t>Problem Statement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Users who don’t have permission can control the device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Authorizing individual visitors is not secure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Invalidating authorization is complicated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Hard to identify which control interface corresponds to which IoT device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Solution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Physically pinpoint an IoT device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Control it at any direction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3AD95-62ED-4B62-8881-0081B8DA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Pinpointing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38C1F-C940-4E57-A095-718A5A325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Candidates: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IR, QR code, RFID, NFC, audio signal, and image processing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Requirements</a:t>
            </a:r>
          </a:p>
          <a:p>
            <a:pPr marL="914400" lvl="1" indent="-457200">
              <a:buAutoNum type="arabicParenR"/>
            </a:pPr>
            <a:r>
              <a:rPr lang="en-US" dirty="0"/>
              <a:t>Few meters to tens of meters distance</a:t>
            </a:r>
          </a:p>
          <a:p>
            <a:pPr marL="914400" lvl="1" indent="-457200">
              <a:buAutoNum type="arabicParenR"/>
            </a:pPr>
            <a:r>
              <a:rPr lang="en-US" dirty="0"/>
              <a:t>Minimal effort</a:t>
            </a:r>
          </a:p>
          <a:p>
            <a:pPr marL="914400" lvl="1" indent="-457200">
              <a:buAutoNum type="arabicParenR"/>
            </a:pPr>
            <a:r>
              <a:rPr lang="en-US" dirty="0"/>
              <a:t>Maximum accuracy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8FE874-6C5B-44E2-894B-17F907665E3D}"/>
              </a:ext>
            </a:extLst>
          </p:cNvPr>
          <p:cNvGrpSpPr/>
          <p:nvPr/>
        </p:nvGrpSpPr>
        <p:grpSpPr>
          <a:xfrm>
            <a:off x="2259106" y="2321857"/>
            <a:ext cx="555812" cy="300318"/>
            <a:chOff x="2156012" y="2299447"/>
            <a:chExt cx="748553" cy="3899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524F69-7245-4FBB-B612-6ACF2A55FD4C}"/>
                </a:ext>
              </a:extLst>
            </p:cNvPr>
            <p:cNvCxnSpPr>
              <a:cxnSpLocks/>
            </p:cNvCxnSpPr>
            <p:nvPr/>
          </p:nvCxnSpPr>
          <p:spPr>
            <a:xfrm>
              <a:off x="2191871" y="2299447"/>
              <a:ext cx="712694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CC496E-F73B-48C3-812C-EEDE7CE20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6012" y="2299447"/>
              <a:ext cx="748553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EB2E1-776B-41C7-8D94-50855FFCACAC}"/>
              </a:ext>
            </a:extLst>
          </p:cNvPr>
          <p:cNvGrpSpPr/>
          <p:nvPr/>
        </p:nvGrpSpPr>
        <p:grpSpPr>
          <a:xfrm>
            <a:off x="3182471" y="2326338"/>
            <a:ext cx="555812" cy="300318"/>
            <a:chOff x="2156012" y="2299447"/>
            <a:chExt cx="748553" cy="38996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D7A64C-7526-4FF4-9AFB-E013F0E67C23}"/>
                </a:ext>
              </a:extLst>
            </p:cNvPr>
            <p:cNvCxnSpPr>
              <a:cxnSpLocks/>
            </p:cNvCxnSpPr>
            <p:nvPr/>
          </p:nvCxnSpPr>
          <p:spPr>
            <a:xfrm>
              <a:off x="2191871" y="2299447"/>
              <a:ext cx="712694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19C6B4-6880-433D-BDC0-9ED0E3E566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6012" y="2299447"/>
              <a:ext cx="748553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B684747-6334-4101-B06B-29D0D9EC816F}"/>
              </a:ext>
            </a:extLst>
          </p:cNvPr>
          <p:cNvGrpSpPr/>
          <p:nvPr/>
        </p:nvGrpSpPr>
        <p:grpSpPr>
          <a:xfrm>
            <a:off x="3895166" y="2321857"/>
            <a:ext cx="555812" cy="300318"/>
            <a:chOff x="2156012" y="2299447"/>
            <a:chExt cx="748553" cy="38996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577384D-F43A-46C5-933B-10214FD7A2CF}"/>
                </a:ext>
              </a:extLst>
            </p:cNvPr>
            <p:cNvCxnSpPr>
              <a:cxnSpLocks/>
            </p:cNvCxnSpPr>
            <p:nvPr/>
          </p:nvCxnSpPr>
          <p:spPr>
            <a:xfrm>
              <a:off x="2191871" y="2299447"/>
              <a:ext cx="712694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A0272-A85F-4C03-98F4-3CC120AC5D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6012" y="2299447"/>
              <a:ext cx="748553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5128F1-4C1F-4E94-B37E-358D9AAC8A34}"/>
              </a:ext>
            </a:extLst>
          </p:cNvPr>
          <p:cNvGrpSpPr/>
          <p:nvPr/>
        </p:nvGrpSpPr>
        <p:grpSpPr>
          <a:xfrm>
            <a:off x="7346577" y="2342026"/>
            <a:ext cx="555812" cy="300318"/>
            <a:chOff x="2156012" y="2299447"/>
            <a:chExt cx="748553" cy="38996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3FFAA08-1D4A-4F38-B56A-BC7E4CF93BF6}"/>
                </a:ext>
              </a:extLst>
            </p:cNvPr>
            <p:cNvCxnSpPr>
              <a:cxnSpLocks/>
            </p:cNvCxnSpPr>
            <p:nvPr/>
          </p:nvCxnSpPr>
          <p:spPr>
            <a:xfrm>
              <a:off x="2191871" y="2299447"/>
              <a:ext cx="712694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0A4EAD1-7D13-4A3E-91D1-AC53B9B583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6012" y="2299447"/>
              <a:ext cx="748553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9EF7385-DC32-4FF3-9966-E7A4DB2F11ED}"/>
              </a:ext>
            </a:extLst>
          </p:cNvPr>
          <p:cNvGrpSpPr/>
          <p:nvPr/>
        </p:nvGrpSpPr>
        <p:grpSpPr>
          <a:xfrm>
            <a:off x="4986618" y="2342026"/>
            <a:ext cx="555812" cy="300318"/>
            <a:chOff x="2156012" y="2299447"/>
            <a:chExt cx="748553" cy="38996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9DA38F1-26FD-4A54-9E92-CAD0898777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871" y="2299447"/>
              <a:ext cx="712694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640BFED-EA74-47A6-ADD1-E31CA0B555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56012" y="2299447"/>
              <a:ext cx="748553" cy="38996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23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01300-1C44-42C5-B9B1-C1C1E5C8B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QuickTalk Architecture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D6B7B-C1CB-4AA4-9896-EA626570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services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IR pinpointing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US" dirty="0"/>
              <a:t>WiFi service for communication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User Device</a:t>
            </a:r>
          </a:p>
          <a:p>
            <a:pPr lvl="1">
              <a:buFont typeface="Calibri" panose="020F0502020204030204" pitchFamily="34" charset="0"/>
              <a:buChar char="–"/>
            </a:pPr>
            <a:endParaRPr lang="en-US" dirty="0"/>
          </a:p>
          <a:p>
            <a:r>
              <a:rPr lang="en-US" dirty="0"/>
              <a:t>IoT Device</a:t>
            </a:r>
          </a:p>
        </p:txBody>
      </p:sp>
    </p:spTree>
    <p:extLst>
      <p:ext uri="{BB962C8B-B14F-4D97-AF65-F5344CB8AC3E}">
        <p14:creationId xmlns:p14="http://schemas.microsoft.com/office/powerpoint/2010/main" val="296627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378</Words>
  <Application>Microsoft Office PowerPoint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Myungjo Std M</vt:lpstr>
      <vt:lpstr>Arial</vt:lpstr>
      <vt:lpstr>Calibri</vt:lpstr>
      <vt:lpstr>Calibri Light</vt:lpstr>
      <vt:lpstr>Calisto MT</vt:lpstr>
      <vt:lpstr>Corbel</vt:lpstr>
      <vt:lpstr>Trebuchet MS</vt:lpstr>
      <vt:lpstr>Parallax</vt:lpstr>
      <vt:lpstr>Office Theme</vt:lpstr>
      <vt:lpstr>PowerPoint Presentation</vt:lpstr>
      <vt:lpstr>IoT Device Implementation</vt:lpstr>
      <vt:lpstr>Overview</vt:lpstr>
      <vt:lpstr>Introduction</vt:lpstr>
      <vt:lpstr>QuickTalk</vt:lpstr>
      <vt:lpstr>Related Work</vt:lpstr>
      <vt:lpstr>System Design</vt:lpstr>
      <vt:lpstr>Pinpointing</vt:lpstr>
      <vt:lpstr>QuickTalk Architecture</vt:lpstr>
      <vt:lpstr>QuickTalk Workflow</vt:lpstr>
      <vt:lpstr>Challenges</vt:lpstr>
      <vt:lpstr>Proposed Methods (IR Pinpointing)</vt:lpstr>
      <vt:lpstr>PowerPoint Presentation</vt:lpstr>
      <vt:lpstr>Proposed Methods (WiFi Communication)</vt:lpstr>
      <vt:lpstr>PowerPoint Presentation</vt:lpstr>
      <vt:lpstr>User Device Implementation</vt:lpstr>
      <vt:lpstr>Security Implementation</vt:lpstr>
      <vt:lpstr>Evaluation</vt:lpstr>
      <vt:lpstr>End-to-end Delay</vt:lpstr>
      <vt:lpstr>PowerPoint Presentation</vt:lpstr>
      <vt:lpstr>Coexistence with Ongoing Sessions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Quicktalk: An Association-free communication method for Iot Devices in Proximity</dc:title>
  <dc:creator>Andrea David</dc:creator>
  <cp:lastModifiedBy>Andrea David</cp:lastModifiedBy>
  <cp:revision>2</cp:revision>
  <dcterms:created xsi:type="dcterms:W3CDTF">2018-05-11T04:08:32Z</dcterms:created>
  <dcterms:modified xsi:type="dcterms:W3CDTF">2018-05-11T16:58:49Z</dcterms:modified>
</cp:coreProperties>
</file>