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Raleway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A9241BC-2968-4BDE-8CC4-63613774FEE5}">
  <a:tblStyle styleId="{1A9241BC-2968-4BDE-8CC4-63613774FE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-bold.fntdata"/><Relationship Id="rId50" Type="http://schemas.openxmlformats.org/officeDocument/2006/relationships/font" Target="fonts/Raleway-regular.fntdata"/><Relationship Id="rId53" Type="http://schemas.openxmlformats.org/officeDocument/2006/relationships/font" Target="fonts/Raleway-boldItalic.fntdata"/><Relationship Id="rId52" Type="http://schemas.openxmlformats.org/officeDocument/2006/relationships/font" Target="fonts/Raleway-italic.fntdata"/><Relationship Id="rId11" Type="http://schemas.openxmlformats.org/officeDocument/2006/relationships/slide" Target="slides/slide6.xml"/><Relationship Id="rId55" Type="http://schemas.openxmlformats.org/officeDocument/2006/relationships/font" Target="fonts/Lato-bold.fntdata"/><Relationship Id="rId10" Type="http://schemas.openxmlformats.org/officeDocument/2006/relationships/slide" Target="slides/slide5.xml"/><Relationship Id="rId54" Type="http://schemas.openxmlformats.org/officeDocument/2006/relationships/font" Target="fonts/Lato-regular.fntdata"/><Relationship Id="rId13" Type="http://schemas.openxmlformats.org/officeDocument/2006/relationships/slide" Target="slides/slide8.xml"/><Relationship Id="rId57" Type="http://schemas.openxmlformats.org/officeDocument/2006/relationships/font" Target="fonts/Lato-boldItalic.fntdata"/><Relationship Id="rId12" Type="http://schemas.openxmlformats.org/officeDocument/2006/relationships/slide" Target="slides/slide7.xml"/><Relationship Id="rId56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STAPLE</a:t>
            </a: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Stateful Inter-Packet Signal Processing for Wireless Networking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Basic Structure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3" y="2523475"/>
            <a:ext cx="707707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Signal Processing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Receiver turned on when energy is detected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Signal is read in and stored as a vector of physical symbols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</a:t>
            </a:r>
            <a:r>
              <a:rPr b="1" lang="en" sz="1800"/>
              <a:t> </a:t>
            </a:r>
            <a:r>
              <a:rPr lang="en" sz="1800"/>
              <a:t>= [s</a:t>
            </a:r>
            <a:r>
              <a:rPr baseline="-25000" lang="en" sz="1800"/>
              <a:t>1</a:t>
            </a:r>
            <a:r>
              <a:rPr lang="en" sz="1800"/>
              <a:t>, s</a:t>
            </a:r>
            <a:r>
              <a:rPr baseline="-25000" lang="en" sz="1800"/>
              <a:t>2</a:t>
            </a:r>
            <a:r>
              <a:rPr lang="en" sz="1800"/>
              <a:t>, …, s</a:t>
            </a:r>
            <a:r>
              <a:rPr baseline="-25000" lang="en" sz="1800"/>
              <a:t>n</a:t>
            </a:r>
            <a:r>
              <a:rPr lang="en" sz="1800"/>
              <a:t>]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Channel and frequency offset are estimated and signal is compensated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s’</a:t>
            </a:r>
            <a:r>
              <a:rPr lang="en" sz="1800"/>
              <a:t> = [s’</a:t>
            </a:r>
            <a:r>
              <a:rPr baseline="-25000" lang="en" sz="1800"/>
              <a:t>1</a:t>
            </a:r>
            <a:r>
              <a:rPr lang="en" sz="1800"/>
              <a:t>, s’</a:t>
            </a:r>
            <a:r>
              <a:rPr baseline="-25000" lang="en" sz="1800"/>
              <a:t>2</a:t>
            </a:r>
            <a:r>
              <a:rPr lang="en" sz="1800"/>
              <a:t>, …, s</a:t>
            </a:r>
            <a:r>
              <a:rPr baseline="-25000" lang="en" sz="1800"/>
              <a:t>n</a:t>
            </a:r>
            <a:r>
              <a:rPr lang="en" sz="1800"/>
              <a:t>]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Signal Decoding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Decodes </a:t>
            </a:r>
            <a:r>
              <a:rPr b="1" lang="en" sz="1800"/>
              <a:t>s’</a:t>
            </a:r>
            <a:r>
              <a:rPr lang="en" sz="1800"/>
              <a:t> into a bitstream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PHY header is demodulated and decoded first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PHY header contains modulation and data-rate information for the PHY payload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Upon success, PHY payload is processed by link layer and passed to upper layers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 in Wireless Systems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50" y="2063725"/>
            <a:ext cx="72294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Packet Reception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Reception and decoding of packets is complex due to estimation of channel and frequency offset, sometimes resulting in errors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Errors in decoding PHY header result in errors in decoding entire packet, results in dropping the packet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PHY header holds information necessary for demodulation and decoding of entire packet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 Behind STAPLE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 practical application, PHY and MAC header fields exhibit low entropy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Example: A station in a WiFi connection mostly receives packets from a particular AP, exhibiting high commonality in PHY and MAC headers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Low entropy fields can be cached when successfully decoded in order to recover from signal decoding errors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STAPLE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800"/>
              <a:t>Definition: </a:t>
            </a:r>
            <a:r>
              <a:rPr lang="en" sz="1800"/>
              <a:t>The </a:t>
            </a:r>
            <a:r>
              <a:rPr b="1" lang="en" sz="1800"/>
              <a:t>state</a:t>
            </a:r>
            <a:r>
              <a:rPr lang="en" sz="1800"/>
              <a:t> of a packet is a bit sequence concatenated by one or more bit strings in the PHY and MAC header fields in the packet. 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STAPLE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When a packet is received, it goes through signal processing and decoding.  PHY payload is passed to upper layers if no error occurs (no recovery required)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If a PHY or MAC decoding error occurs, recovery is attempted by reassociating damaged packet with a previously stored state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Deeper: STAPLE Architecture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State Table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State Association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Signal Re-processing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Overview</a:t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88" y="1993450"/>
            <a:ext cx="760342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Contributors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9450" y="2078875"/>
            <a:ext cx="2469300" cy="13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Shangqing Zhao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Zhengping Luo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Zhuo Lu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Xiang Lu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Yao Liu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709500" y="2078875"/>
            <a:ext cx="4708500" cy="13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University of South Florida, Tampa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Institute of Information Engineering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Chinese Academy of Sciences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University of CAS, Beijing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844450" y="3851225"/>
            <a:ext cx="6960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http://csa.eng.usf.edu/getsrc/?n=papers/17zll-mobicom.pdf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State Table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29450" y="2078875"/>
            <a:ext cx="7688700" cy="27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STAPLE state table is a table that holds the states of previous signals which were correctly decoded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Table size is variable and to be decided by engineer implementing STAPLE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Two management policies: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Timestamp policy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Upon successful decode, entry’s timestamp is updated if present in table. Otherwise oldest state is replaced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Frequency policy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state is stored with timestamp and usage count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Upon successful decode, entry’s timestamp is updated and usage count incremented.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not present in table, entry with lowest usage count is overwritten.  Oldest state with lowest count is used if multiple entries have the same lowest count.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State Table</a:t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Notes: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Downlink performance may exhibit little effect if the table is small </a:t>
            </a:r>
            <a:endParaRPr sz="1400"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Station always receives packets from the AP</a:t>
            </a:r>
            <a:endParaRPr sz="1200"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AP receives packets from many stations</a:t>
            </a:r>
            <a:endParaRPr sz="12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 should have a larger table size than a station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State Association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State association is attempted when PHY and MAC header decoding fails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Current packet state is compared with entries in state table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If Hamming distance is below a threshold value, association succeeds and state of broken packet is replaced with table entry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Hamming distance: number of bit differences between two bit sequences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If Hamming distance is greater than threshold, association fails and the packet is dropped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Given corrupted packet P with state S(P), associated state Ŝ(P) is generated 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State Association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False associations are possible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Occurs when actual state of packet is similar (below threshold) to an entry in the table, but not equal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When packet is wrongfully associated, Signal Re-processing is likely to fail resulting in a dropped packet</a:t>
            </a:r>
            <a:endParaRPr sz="1600"/>
          </a:p>
          <a:p>
            <a: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Performance is not affected here because packet is already corrupted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State Association</a:t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825" y="1942275"/>
            <a:ext cx="6487949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Signal Re-processing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Signal Re-processing uses </a:t>
            </a:r>
            <a:r>
              <a:rPr lang="en" sz="1400"/>
              <a:t>Ŝ(P) </a:t>
            </a:r>
            <a:r>
              <a:rPr lang="en" sz="1400"/>
              <a:t>to create an extended preamble for P to improve channel and frequency estimations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 is then decoded again using new estimations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Two steps: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Form extended preamble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Extended preamble </a:t>
            </a:r>
            <a:r>
              <a:rPr b="1" lang="en" sz="1400"/>
              <a:t>x</a:t>
            </a:r>
            <a:r>
              <a:rPr b="1" baseline="-25000" lang="en" sz="1400"/>
              <a:t>L</a:t>
            </a:r>
            <a:r>
              <a:rPr lang="en" sz="1400"/>
              <a:t> = [</a:t>
            </a:r>
            <a:r>
              <a:rPr b="1" lang="en" sz="1400"/>
              <a:t>x m</a:t>
            </a:r>
            <a:r>
              <a:rPr lang="en" sz="1400"/>
              <a:t>(</a:t>
            </a:r>
            <a:r>
              <a:rPr lang="en" sz="1400"/>
              <a:t>Ŝ(P))]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x </a:t>
            </a:r>
            <a:r>
              <a:rPr lang="en" sz="1400"/>
              <a:t>is original preamble, </a:t>
            </a:r>
            <a:r>
              <a:rPr b="1" lang="en" sz="1400"/>
              <a:t>m</a:t>
            </a:r>
            <a:r>
              <a:rPr lang="en" sz="1400"/>
              <a:t>(Ŝ(P)) is Ŝ(P) re-modulated</a:t>
            </a:r>
            <a:endParaRPr sz="1400"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Re-estimate and re-decode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Signal Re-processing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325" y="2019050"/>
            <a:ext cx="6066951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</a:t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team mentioned in Contributors implemented STAPLE in various standards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802.11b/g/n/ac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802.15.4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Implemented using multiple USRP X300 SDR </a:t>
            </a:r>
            <a:endParaRPr sz="14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OctoClock-G was used to synchronize the SDR’s for MIMO functionality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Constants implemented: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Threshold = 12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Station Table Size = 5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 Table Size = 15</a:t>
            </a:r>
            <a:endParaRPr sz="14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Performance gain ratio = (PDR with STAPLE / PDR with traditional design) - 1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</a:t>
            </a: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25" y="1967850"/>
            <a:ext cx="669895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Introduction to STAPLE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Packet Reception in Wireless Systems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Signal Processing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Signal Decoding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Issues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STAPLE Architecture</a:t>
            </a:r>
            <a:endParaRPr sz="1600"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Experimental Evaluation</a:t>
            </a:r>
            <a:endParaRPr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</a:t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050" y="2019050"/>
            <a:ext cx="5963493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</a:t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688" y="1853850"/>
            <a:ext cx="5732624" cy="28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897550" y="4593325"/>
            <a:ext cx="33525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S(P) = L-SIG | VHT-SIG | VHT-SIG-B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</a:t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Two scenarios implemented: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Single-link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single 2-antenna transmitter sends packets to a receiver with 2-8 antennas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Network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synchronized USRPs are implemented to act as a single 802.11ac AP</a:t>
            </a:r>
            <a:endParaRPr/>
          </a:p>
          <a:p>
            <a: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Six USRPs each act as a station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 Single-Link</a:t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Single-Link Evaluation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Varying Locations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Varying Packet Lengths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Varying Numbers of Antennas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 Single-Link</a:t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729450" y="2078875"/>
            <a:ext cx="7177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Varying Locations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Transmitter and Receiver both have 2 antennas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Transmitter at Location 1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Receiver location varied between: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0: S-LoS (short-distance line-of-sight)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3:  S-NLoS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4: L-LoS</a:t>
            </a:r>
            <a:endParaRPr sz="1400"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5: L-NLoS</a:t>
            </a:r>
            <a:endParaRPr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</a:t>
            </a:r>
            <a:r>
              <a:rPr lang="en"/>
              <a:t>802.11ac Single-Link</a:t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575" y="2032975"/>
            <a:ext cx="3600672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993725"/>
            <a:ext cx="4824775" cy="214977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550175" y="1950350"/>
            <a:ext cx="45792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Uniform performance boosts for most locations and modulation schemes. Greater boost from NLoS.</a:t>
            </a:r>
            <a:endParaRPr sz="13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Location 0 and 5 BPSK had 100% PDR</a:t>
            </a:r>
            <a:endParaRPr sz="13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STAPLE provides higher performance boost for higher data rates (16QAM), demands more accurate estimation</a:t>
            </a:r>
            <a:endParaRPr sz="13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 802.11ac Single-Link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729450" y="2012575"/>
            <a:ext cx="72390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Varying Packet Lengths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2x4 MIMO link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 transmitting antennas, 4 receiving antennas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Transmitter at Location 1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Receiver at Location 5</a:t>
            </a:r>
            <a:endParaRPr sz="1400"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Packet length varied from 10-1500</a:t>
            </a:r>
            <a:endParaRPr sz="1400"/>
          </a:p>
        </p:txBody>
      </p:sp>
      <p:graphicFrame>
        <p:nvGraphicFramePr>
          <p:cNvPr id="306" name="Shape 306"/>
          <p:cNvGraphicFramePr/>
          <p:nvPr/>
        </p:nvGraphicFramePr>
        <p:xfrm>
          <a:off x="1093225" y="3669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{1A9241BC-2968-4BDE-8CC4-63613774FEE5}</a:tableStyleId>
              </a:tblPr>
              <a:tblGrid>
                <a:gridCol w="1127600"/>
                <a:gridCol w="1127600"/>
                <a:gridCol w="1127600"/>
                <a:gridCol w="1127600"/>
                <a:gridCol w="1127600"/>
                <a:gridCol w="1127600"/>
              </a:tblGrid>
              <a:tr h="1811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100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500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1000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1500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7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Traditional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98.3%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93.5%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91.5%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93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STAPLE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98.3%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 Single-Link</a:t>
            </a:r>
            <a:endParaRPr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729450" y="2078875"/>
            <a:ext cx="3467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Varying Numbers of Antennas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Transmitter at Location 1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Receiver at Location 5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Varied MIMO configurations: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2x2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2x4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2x6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2x8</a:t>
            </a:r>
            <a:endParaRPr sz="140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675" y="1929475"/>
            <a:ext cx="369847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802.11ac Single-Link</a:t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729450" y="2078875"/>
            <a:ext cx="52713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Receiver moved to Location 7 (L-NLoS)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Beyond limit of 2x4 for QPSK and 16QAM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Beyond limit of 2x6 for 16QAM</a:t>
            </a:r>
            <a:endParaRPr sz="1400"/>
          </a:p>
        </p:txBody>
      </p:sp>
      <p:graphicFrame>
        <p:nvGraphicFramePr>
          <p:cNvPr id="320" name="Shape 320"/>
          <p:cNvGraphicFramePr/>
          <p:nvPr/>
        </p:nvGraphicFramePr>
        <p:xfrm>
          <a:off x="901300" y="297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{1A9241BC-2968-4BDE-8CC4-63613774FEE5}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BPSK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QPSK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16QAM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2x4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2x6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2x8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20.8%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Network </a:t>
            </a:r>
            <a:endParaRPr/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Network Performance Evaluation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AP has 4 antennas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0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Stations have 2 antennas</a:t>
            </a:r>
            <a:endParaRPr sz="1400"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Location 1-6</a:t>
            </a:r>
            <a:endParaRPr sz="1400"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Named Node 1-6 respectively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STAPLE?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STAteful inter-Packet signaL procEssing</a:t>
            </a:r>
            <a:endParaRPr sz="18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Wireless packet recovery system residing between physical and link layers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Focuses on repairing decoding errors in PHY and MAC headers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Experimentally shown to improve packet delivery by up to 20.8%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Standard independent</a:t>
            </a:r>
            <a:endParaRPr sz="14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Can be implemented alongside standard packet reception system non-intrusively</a:t>
            </a:r>
            <a:endParaRPr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Network </a:t>
            </a:r>
            <a:endParaRPr/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729450" y="2078875"/>
            <a:ext cx="76887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Overall Performance</a:t>
            </a:r>
            <a:endParaRPr sz="1400"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225" y="2418175"/>
            <a:ext cx="3193913" cy="24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532463"/>
            <a:ext cx="4919425" cy="219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Network </a:t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729450" y="2078875"/>
            <a:ext cx="76887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Overall Performance</a:t>
            </a:r>
            <a:endParaRPr sz="1400"/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913" y="2418175"/>
            <a:ext cx="3249779" cy="24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Evaluation: Network </a:t>
            </a:r>
            <a:endParaRPr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140875" y="2082300"/>
            <a:ext cx="3582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Impacts of Threshold and Table Size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 sz="1400"/>
              <a:t>Changes made to Node 4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Too large of threshold results in false associations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Table management policies exhibit similar performance with slight uplink performance from frequency policy</a:t>
            </a:r>
            <a:endParaRPr sz="1400"/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625" y="2318663"/>
            <a:ext cx="2398900" cy="19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450" y="2216325"/>
            <a:ext cx="2398900" cy="178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STAPLE can be implemented in wireless packet reception systems without additional hardware or serious modifications to processing and decoding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Simply modifies and re-processes packets which would be dropped due to decoding errors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Can be implemented in most wireless standards (802.11, 802.15.4, BLE, etc.)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Has low overhead requiring only a small table (2-20 entries) and minor additional software to handle state association and signal re-processing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Up to 20.8% performance increase</a:t>
            </a:r>
            <a:endParaRPr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All images and definitions used were obtained from the paper under discussion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STAPLE?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Wireless communication is complex and signal processing is challenging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Decoding errors are common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Without packet recovery, error packets are dropped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 in Wireless Systems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29450" y="2078875"/>
            <a:ext cx="7688700" cy="24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Packet reception occurs at the Physical Layer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Signal Processing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Signal Decoding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BPSK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963" y="2044650"/>
            <a:ext cx="4639664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7382575" y="4542150"/>
            <a:ext cx="1650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Credit: All About Circuits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QPSK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500" y="1980650"/>
            <a:ext cx="6633000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7382575" y="4607300"/>
            <a:ext cx="1650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Credit: All About Circuits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Reception: 16QAM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688" y="1955075"/>
            <a:ext cx="4066634" cy="28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7382575" y="4542150"/>
            <a:ext cx="1650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Credit: Wikipedia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